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4" r:id="rId4"/>
    <p:sldId id="266" r:id="rId5"/>
    <p:sldId id="267" r:id="rId6"/>
    <p:sldId id="265" r:id="rId7"/>
    <p:sldId id="268" r:id="rId8"/>
    <p:sldId id="269" r:id="rId9"/>
    <p:sldId id="270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Noto Sans KR" panose="020B0600000101010101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5B9BD5"/>
    <a:srgbClr val="A2D368"/>
    <a:srgbClr val="3ED4B7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96702" autoAdjust="0"/>
  </p:normalViewPr>
  <p:slideViewPr>
    <p:cSldViewPr snapToGrid="0">
      <p:cViewPr varScale="1">
        <p:scale>
          <a:sx n="101" d="100"/>
          <a:sy n="101" d="100"/>
        </p:scale>
        <p:origin x="138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968259" y="617358"/>
            <a:ext cx="5931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kern="0" dirty="0">
                <a:solidFill>
                  <a:prstClr val="white"/>
                </a:solidFill>
              </a:rPr>
              <a:t>PROJECT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MANAGEMENT</a:t>
            </a:r>
          </a:p>
          <a:p>
            <a:r>
              <a:rPr lang="en-US" altLang="ko-KR" sz="5400" b="1" i="1" kern="0" dirty="0">
                <a:solidFill>
                  <a:prstClr val="white"/>
                </a:solidFill>
              </a:rPr>
              <a:t>SYSTEM </a:t>
            </a:r>
            <a:endParaRPr lang="ko-KR" altLang="en-US" sz="54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solidFill>
                  <a:schemeClr val="bg1"/>
                </a:solidFill>
              </a:rPr>
              <a:t>2023/12/01  </a:t>
            </a:r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16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규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8945880" y="711858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270918" y="291725"/>
            <a:ext cx="7650163" cy="706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02700" y="1923323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글씨체</a:t>
            </a:r>
            <a:r>
              <a:rPr lang="ko-KR" altLang="en-US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: Noto Sans KR</a:t>
            </a:r>
          </a:p>
          <a:p>
            <a:pPr marL="0" indent="0">
              <a:buNone/>
            </a:pPr>
            <a:r>
              <a:rPr lang="ko-KR" altLang="en-US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폰트 크기 </a:t>
            </a:r>
            <a:r>
              <a:rPr lang="en-US" altLang="ko-KR" baseline="0" dirty="0"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: 18</a:t>
            </a: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402700" y="2649375"/>
            <a:ext cx="7379592" cy="1760544"/>
            <a:chOff x="402700" y="4428298"/>
            <a:chExt cx="7379592" cy="1760544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B43B0010-1DBB-4324-8010-0DA8B3DB4CE4}"/>
                </a:ext>
              </a:extLst>
            </p:cNvPr>
            <p:cNvSpPr/>
            <p:nvPr userDrawn="1"/>
          </p:nvSpPr>
          <p:spPr>
            <a:xfrm>
              <a:off x="1898452" y="4797630"/>
              <a:ext cx="1396584" cy="13912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312DBE2-CF23-48AF-9D69-813C9EC46211}"/>
                </a:ext>
              </a:extLst>
            </p:cNvPr>
            <p:cNvSpPr/>
            <p:nvPr userDrawn="1"/>
          </p:nvSpPr>
          <p:spPr>
            <a:xfrm>
              <a:off x="3394204" y="4797630"/>
              <a:ext cx="1396584" cy="1391212"/>
            </a:xfrm>
            <a:prstGeom prst="rect">
              <a:avLst/>
            </a:prstGeom>
            <a:solidFill>
              <a:srgbClr val="3ED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E27F3BB5-1DAE-4B09-B3B9-5D4B4AE5BF9D}"/>
                </a:ext>
              </a:extLst>
            </p:cNvPr>
            <p:cNvSpPr/>
            <p:nvPr userDrawn="1"/>
          </p:nvSpPr>
          <p:spPr>
            <a:xfrm>
              <a:off x="4889956" y="4797630"/>
              <a:ext cx="1396584" cy="1391212"/>
            </a:xfrm>
            <a:prstGeom prst="rect">
              <a:avLst/>
            </a:prstGeom>
            <a:solidFill>
              <a:srgbClr val="A2D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641A50CA-56CF-4574-B75E-1F94AB9F5996}"/>
                </a:ext>
              </a:extLst>
            </p:cNvPr>
            <p:cNvSpPr/>
            <p:nvPr userDrawn="1"/>
          </p:nvSpPr>
          <p:spPr>
            <a:xfrm>
              <a:off x="6385708" y="4797630"/>
              <a:ext cx="1396584" cy="13912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641A50CA-56CF-4574-B75E-1F94AB9F5996}"/>
                </a:ext>
              </a:extLst>
            </p:cNvPr>
            <p:cNvSpPr/>
            <p:nvPr userDrawn="1"/>
          </p:nvSpPr>
          <p:spPr>
            <a:xfrm>
              <a:off x="402700" y="4797630"/>
              <a:ext cx="1396584" cy="13912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02700" y="4428298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사용 가능한 색상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48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업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6C33F71-FFC7-4C90-8A7A-F04FBE1B9F8D}"/>
              </a:ext>
            </a:extLst>
          </p:cNvPr>
          <p:cNvSpPr/>
          <p:nvPr userDrawn="1"/>
        </p:nvSpPr>
        <p:spPr>
          <a:xfrm>
            <a:off x="0" y="-851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1000" kern="0" dirty="0">
              <a:solidFill>
                <a:prstClr val="white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 userDrawn="1"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KR" panose="020B0600000101010101" charset="-127"/>
                <a:ea typeface="Noto Sans KR" panose="020B0600000101010101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9236825" y="772565"/>
            <a:ext cx="87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중앙 </a:t>
            </a:r>
            <a:r>
              <a:rPr lang="en-US" altLang="ko-KR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1</a:t>
            </a:r>
            <a:r>
              <a:rPr lang="ko-KR" altLang="en-US" sz="1400" b="1" i="1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조</a:t>
            </a:r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3251" y="7919"/>
            <a:ext cx="7554887" cy="34532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관리자 설정 </a:t>
            </a:r>
            <a:r>
              <a:rPr lang="en-US" altLang="ko-KR" dirty="0"/>
              <a:t>&gt; </a:t>
            </a:r>
            <a:r>
              <a:rPr lang="ko-KR" altLang="en-US" dirty="0"/>
              <a:t>팀장 권한 설정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039794" y="0"/>
            <a:ext cx="2768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PMS </a:t>
            </a:r>
            <a:r>
              <a:rPr lang="en-US" altLang="ko-KR" sz="1100" b="1" i="0" dirty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rPr>
              <a:t>(Project Management System)</a:t>
            </a:r>
            <a:endParaRPr lang="ko-KR" altLang="en-US" sz="1100" b="1" i="0" dirty="0">
              <a:solidFill>
                <a:schemeClr val="bg1"/>
              </a:solidFill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11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251" y="354935"/>
            <a:ext cx="7797338" cy="67032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 i="0" baseline="0">
                <a:solidFill>
                  <a:schemeClr val="bg1"/>
                </a:solidFill>
                <a:latin typeface="Noto Sans KR" panose="020B0600000101010101" charset="-127"/>
                <a:ea typeface="Noto Sans KR" panose="020B0600000101010101" charset="-127"/>
              </a:defRPr>
            </a:lvl1pPr>
          </a:lstStyle>
          <a:p>
            <a:pPr lvl="0"/>
            <a:r>
              <a:rPr lang="ko-KR" altLang="en-US" dirty="0"/>
              <a:t>프로젝트 생성 승인 프로세스</a:t>
            </a:r>
          </a:p>
        </p:txBody>
      </p:sp>
    </p:spTree>
    <p:extLst>
      <p:ext uri="{BB962C8B-B14F-4D97-AF65-F5344CB8AC3E}">
        <p14:creationId xmlns:p14="http://schemas.microsoft.com/office/powerpoint/2010/main" val="275068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"/>
            <a:ext cx="12192000" cy="5261091"/>
          </a:xfrm>
          <a:prstGeom prst="rect">
            <a:avLst/>
          </a:prstGeom>
          <a:solidFill>
            <a:srgbClr val="2148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 userDrawn="1"/>
        </p:nvSpPr>
        <p:spPr>
          <a:xfrm>
            <a:off x="0" y="5261092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 userDrawn="1"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076324" y="2214184"/>
            <a:ext cx="5931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i="1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en-US" altLang="ko-KR" sz="5400" b="1" i="1" baseline="0" dirty="0">
                <a:solidFill>
                  <a:schemeClr val="bg1"/>
                </a:solidFill>
                <a:latin typeface="+mj-ea"/>
                <a:ea typeface="+mj-ea"/>
              </a:rPr>
              <a:t> YOU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67549" y="4707175"/>
            <a:ext cx="255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dirty="0">
                <a:solidFill>
                  <a:schemeClr val="bg1"/>
                </a:solidFill>
              </a:rPr>
              <a:t>2023/12/01  </a:t>
            </a:r>
            <a:r>
              <a:rPr lang="ko-KR" altLang="en-US" b="1" i="1" dirty="0">
                <a:solidFill>
                  <a:schemeClr val="bg1"/>
                </a:solidFill>
              </a:rPr>
              <a:t>중앙 </a:t>
            </a:r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r>
              <a:rPr lang="ko-KR" altLang="en-US" b="1" i="1" dirty="0">
                <a:solidFill>
                  <a:schemeClr val="bg1"/>
                </a:solidFill>
              </a:rPr>
              <a:t>조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4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305309" y="6206721"/>
            <a:ext cx="630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21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33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4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9201516" y="3522281"/>
            <a:ext cx="2107578" cy="881810"/>
          </a:xfrm>
          <a:prstGeom prst="roundRect">
            <a:avLst/>
          </a:prstGeom>
          <a:solidFill>
            <a:srgbClr val="A2D368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수행 시 발생하는 자료를 팀내에서 자유롭게 등록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조회하는 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879417" y="233083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941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 설정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팀원들에게 공지해야 할 중요한 자료의 경우 공지 체크하면 목록에서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표시됨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등록된 자료의 분류를 구분하여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추천을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하는경우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추천수가 증가하고 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확인 가능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중복추천은 불가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하위 답글 및 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 게시글과 해당 게시글의 하위 계층 구조의 독립된 답글 게시글을 등록 및 조회 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한 페이지내에서 간단한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본인이 작성한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게시글에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댓글이 작성되면 알림을 통해 게시글을 팝업창으로 조회함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답글작성자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</a:p>
        </p:txBody>
      </p:sp>
      <p:sp>
        <p:nvSpPr>
          <p:cNvPr id="40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10954390" y="2317953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770255" y="493172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id="{274ED462-DF7F-1144-4B7E-CDB0C2926391}"/>
              </a:ext>
            </a:extLst>
          </p:cNvPr>
          <p:cNvSpPr/>
          <p:nvPr/>
        </p:nvSpPr>
        <p:spPr>
          <a:xfrm>
            <a:off x="10954390" y="49200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8770255" y="234372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879417" y="49200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D04A691-A5FF-B433-B762-2BDBFB4AE5BF}"/>
              </a:ext>
            </a:extLst>
          </p:cNvPr>
          <p:cNvCxnSpPr>
            <a:cxnSpLocks/>
            <a:stCxn id="4" idx="0"/>
            <a:endCxn id="43" idx="2"/>
          </p:cNvCxnSpPr>
          <p:nvPr/>
        </p:nvCxnSpPr>
        <p:spPr>
          <a:xfrm flipH="1" flipV="1">
            <a:off x="9146143" y="2945885"/>
            <a:ext cx="1109162" cy="57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10255305" y="2933001"/>
            <a:ext cx="0" cy="58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" idx="0"/>
            <a:endCxn id="40" idx="2"/>
          </p:cNvCxnSpPr>
          <p:nvPr/>
        </p:nvCxnSpPr>
        <p:spPr>
          <a:xfrm flipV="1">
            <a:off x="10255305" y="2920117"/>
            <a:ext cx="1074973" cy="602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9146143" y="440409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10255305" y="440409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62F3A4-6443-D49C-7D03-DD2277C06892}"/>
              </a:ext>
            </a:extLst>
          </p:cNvPr>
          <p:cNvCxnSpPr>
            <a:cxnSpLocks/>
            <a:stCxn id="4" idx="2"/>
            <a:endCxn id="42" idx="0"/>
          </p:cNvCxnSpPr>
          <p:nvPr/>
        </p:nvCxnSpPr>
        <p:spPr>
          <a:xfrm>
            <a:off x="10255305" y="4404091"/>
            <a:ext cx="1074973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CC8A168F-D408-D288-D83A-8F4DD2D5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18" y="2622000"/>
            <a:ext cx="423339" cy="2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584784"/>
            <a:ext cx="9029699" cy="516319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C514F890-40C8-64BC-10FA-678B3C94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58" y="1797361"/>
            <a:ext cx="4492255" cy="2322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D51A54-B2E3-FDE6-01B3-601656D42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396" y="3219544"/>
            <a:ext cx="2051207" cy="33654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1E077AE-F4EA-DA7C-CA0D-38F8A491C50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381750" y="2886075"/>
            <a:ext cx="871708" cy="7275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252398B-7CAC-AD99-246D-A639017B1B06}"/>
              </a:ext>
            </a:extLst>
          </p:cNvPr>
          <p:cNvCxnSpPr>
            <a:cxnSpLocks/>
          </p:cNvCxnSpPr>
          <p:nvPr/>
        </p:nvCxnSpPr>
        <p:spPr>
          <a:xfrm>
            <a:off x="6381750" y="3562350"/>
            <a:ext cx="2454340" cy="13399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1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공지</a:t>
            </a:r>
            <a:r>
              <a:rPr lang="en-US" altLang="ko-KR" dirty="0"/>
              <a:t>/</a:t>
            </a:r>
            <a:r>
              <a:rPr lang="ko-KR" altLang="en-US" dirty="0"/>
              <a:t>자료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762" y="1584784"/>
            <a:ext cx="4286404" cy="50453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" y="1584784"/>
            <a:ext cx="4684154" cy="50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0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업무보고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9201516" y="3522281"/>
            <a:ext cx="2107578" cy="88181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공지</a:t>
            </a:r>
            <a:r>
              <a:rPr lang="en-US" altLang="ko-KR" sz="1400" b="1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자료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 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프로젝트 수행 시 발생하는 자료를 팀내에서 자유롭게 등록</a:t>
            </a:r>
            <a:r>
              <a:rPr lang="en-US" altLang="ko-KR" dirty="0">
                <a:latin typeface="Noto Sans KR" panose="020B0600000101010101" charset="-127"/>
                <a:ea typeface="Noto Sans KR" panose="020B0600000101010101" charset="-127"/>
              </a:rPr>
              <a:t>/</a:t>
            </a:r>
            <a:r>
              <a:rPr lang="ko-KR" altLang="en-US" dirty="0">
                <a:latin typeface="Noto Sans KR" panose="020B0600000101010101" charset="-127"/>
                <a:ea typeface="Noto Sans KR" panose="020B0600000101010101" charset="-127"/>
              </a:rPr>
              <a:t>조회하는 게시판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">
            <a:extLst>
              <a:ext uri="{FF2B5EF4-FFF2-40B4-BE49-F238E27FC236}">
                <a16:creationId xmlns:a16="http://schemas.microsoft.com/office/drawing/2014/main" id="{7CFA241A-7148-CF7C-5872-6C153063B200}"/>
              </a:ext>
            </a:extLst>
          </p:cNvPr>
          <p:cNvSpPr/>
          <p:nvPr/>
        </p:nvSpPr>
        <p:spPr>
          <a:xfrm>
            <a:off x="9879417" y="2330837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댓글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327589-02AD-6DAD-ED74-B1AD6CD211FE}"/>
              </a:ext>
            </a:extLst>
          </p:cNvPr>
          <p:cNvSpPr/>
          <p:nvPr/>
        </p:nvSpPr>
        <p:spPr>
          <a:xfrm>
            <a:off x="260160" y="1769711"/>
            <a:ext cx="8124160" cy="4584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기능</a:t>
            </a:r>
            <a:r>
              <a:rPr lang="en-US" altLang="ko-KR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새창</a:t>
            </a: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열기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목록에서 문서 작성 및 조회 열림 방식을 지정할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새 창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목록 우측 프레임 영역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 지정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일일보고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주간보고 선택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수정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본인이 작성한 글 수정 </a:t>
            </a:r>
            <a:endParaRPr lang="en-US" altLang="ko-KR" sz="1400" b="1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삭제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본인이 작성한 글 삭제 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댓글이 존재할 경우 일괄 삭제처리됨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 작성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게시글내 하단에 간단한 </a:t>
            </a:r>
            <a:r>
              <a:rPr lang="ko-KR" altLang="en-US" sz="1400" dirty="0" err="1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메모성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댓글을 등록 및 조회할 수 있음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팀장은 팀원이 작성한 업무보고내용을 조회하고 간단한 댓글로 의견 제시가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채팅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댓글작성자 이름 옆에 채팅 아이콘을 두어 </a:t>
            </a:r>
            <a:endParaRPr lang="en-US" altLang="ko-KR" sz="1400" dirty="0">
              <a:solidFill>
                <a:schemeClr val="tx1"/>
              </a:solidFill>
              <a:latin typeface="Noto Sans KR" panose="020B0600000101010101" charset="-127"/>
              <a:ea typeface="Noto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언제든 팀장과 팀원들간 즉각적인 의사소통을 가능하게 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검색 기능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  제목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작성자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본문 검색이 가능함</a:t>
            </a:r>
            <a:r>
              <a:rPr lang="en-US" altLang="ko-KR" sz="1400" dirty="0">
                <a:solidFill>
                  <a:schemeClr val="tx1"/>
                </a:solidFill>
                <a:latin typeface="Noto Sans KR" panose="020B0600000101010101" charset="-127"/>
                <a:ea typeface="Noto Sans KR" panose="020B0600000101010101" charset="-127"/>
              </a:rPr>
              <a:t>. </a:t>
            </a:r>
          </a:p>
        </p:txBody>
      </p:sp>
      <p:sp>
        <p:nvSpPr>
          <p:cNvPr id="40" name="모서리가 둥근 직사각형 5">
            <a:extLst>
              <a:ext uri="{FF2B5EF4-FFF2-40B4-BE49-F238E27FC236}">
                <a16:creationId xmlns:a16="http://schemas.microsoft.com/office/drawing/2014/main" id="{98635A59-DC6E-07EE-172A-92678B92A2D1}"/>
              </a:ext>
            </a:extLst>
          </p:cNvPr>
          <p:cNvSpPr/>
          <p:nvPr/>
        </p:nvSpPr>
        <p:spPr>
          <a:xfrm>
            <a:off x="10954390" y="2317953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추천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1" name="모서리가 둥근 직사각형 5">
            <a:extLst>
              <a:ext uri="{FF2B5EF4-FFF2-40B4-BE49-F238E27FC236}">
                <a16:creationId xmlns:a16="http://schemas.microsoft.com/office/drawing/2014/main" id="{51F89413-4CF1-8453-7506-1FD3D365DC81}"/>
              </a:ext>
            </a:extLst>
          </p:cNvPr>
          <p:cNvSpPr/>
          <p:nvPr/>
        </p:nvSpPr>
        <p:spPr>
          <a:xfrm>
            <a:off x="8770255" y="4931725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채팅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2" name="모서리가 둥근 직사각형 5">
            <a:extLst>
              <a:ext uri="{FF2B5EF4-FFF2-40B4-BE49-F238E27FC236}">
                <a16:creationId xmlns:a16="http://schemas.microsoft.com/office/drawing/2014/main" id="{274ED462-DF7F-1144-4B7E-CDB0C2926391}"/>
              </a:ext>
            </a:extLst>
          </p:cNvPr>
          <p:cNvSpPr/>
          <p:nvPr/>
        </p:nvSpPr>
        <p:spPr>
          <a:xfrm>
            <a:off x="10954390" y="49200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Noto Sans KR" panose="020B0600000101010101" charset="-127"/>
                <a:ea typeface="Noto Sans KR" panose="020B0600000101010101" charset="-127"/>
              </a:rPr>
              <a:t>추천자</a:t>
            </a:r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 조회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DDE0C272-91F8-0A48-DB02-1918A2444253}"/>
              </a:ext>
            </a:extLst>
          </p:cNvPr>
          <p:cNvSpPr/>
          <p:nvPr/>
        </p:nvSpPr>
        <p:spPr>
          <a:xfrm>
            <a:off x="8770255" y="234372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답글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38CFDE7D-C187-2EBE-A069-27FE7E04B652}"/>
              </a:ext>
            </a:extLst>
          </p:cNvPr>
          <p:cNvSpPr/>
          <p:nvPr/>
        </p:nvSpPr>
        <p:spPr>
          <a:xfrm>
            <a:off x="9879417" y="4920011"/>
            <a:ext cx="751776" cy="602164"/>
          </a:xfrm>
          <a:prstGeom prst="roundRect">
            <a:avLst/>
          </a:prstGeom>
          <a:solidFill>
            <a:srgbClr val="5B9BD5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Noto Sans KR" panose="020B0600000101010101" charset="-127"/>
                <a:ea typeface="Noto Sans KR" panose="020B0600000101010101" charset="-127"/>
              </a:rPr>
              <a:t>검색</a:t>
            </a:r>
            <a:endParaRPr lang="en-US" altLang="ko-KR" sz="1400" b="1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D04A691-A5FF-B433-B762-2BDBFB4AE5BF}"/>
              </a:ext>
            </a:extLst>
          </p:cNvPr>
          <p:cNvCxnSpPr>
            <a:cxnSpLocks/>
            <a:stCxn id="4" idx="0"/>
            <a:endCxn id="43" idx="2"/>
          </p:cNvCxnSpPr>
          <p:nvPr/>
        </p:nvCxnSpPr>
        <p:spPr>
          <a:xfrm flipH="1" flipV="1">
            <a:off x="9146143" y="2945885"/>
            <a:ext cx="1109162" cy="57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E2170F0-8AA8-FAE3-3AAF-B2BFACB83C54}"/>
              </a:ext>
            </a:extLst>
          </p:cNvPr>
          <p:cNvCxnSpPr>
            <a:cxnSpLocks/>
            <a:stCxn id="4" idx="0"/>
            <a:endCxn id="23" idx="2"/>
          </p:cNvCxnSpPr>
          <p:nvPr/>
        </p:nvCxnSpPr>
        <p:spPr>
          <a:xfrm flipV="1">
            <a:off x="10255305" y="2933001"/>
            <a:ext cx="0" cy="58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4D217E0-A3CF-C763-DF5E-FA01E670864D}"/>
              </a:ext>
            </a:extLst>
          </p:cNvPr>
          <p:cNvCxnSpPr>
            <a:cxnSpLocks/>
            <a:stCxn id="4" idx="0"/>
            <a:endCxn id="40" idx="2"/>
          </p:cNvCxnSpPr>
          <p:nvPr/>
        </p:nvCxnSpPr>
        <p:spPr>
          <a:xfrm flipV="1">
            <a:off x="10255305" y="2920117"/>
            <a:ext cx="1074973" cy="602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BF12273-A58F-91BE-40B4-A7B306B2AF6C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 flipH="1">
            <a:off x="9146143" y="4404091"/>
            <a:ext cx="1109162" cy="52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867988-58F9-2EB3-EB54-BF73CC1C491A}"/>
              </a:ext>
            </a:extLst>
          </p:cNvPr>
          <p:cNvCxnSpPr>
            <a:cxnSpLocks/>
            <a:stCxn id="4" idx="2"/>
            <a:endCxn id="44" idx="0"/>
          </p:cNvCxnSpPr>
          <p:nvPr/>
        </p:nvCxnSpPr>
        <p:spPr>
          <a:xfrm>
            <a:off x="10255305" y="4404091"/>
            <a:ext cx="0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62F3A4-6443-D49C-7D03-DD2277C06892}"/>
              </a:ext>
            </a:extLst>
          </p:cNvPr>
          <p:cNvCxnSpPr>
            <a:cxnSpLocks/>
            <a:stCxn id="4" idx="2"/>
            <a:endCxn id="42" idx="0"/>
          </p:cNvCxnSpPr>
          <p:nvPr/>
        </p:nvCxnSpPr>
        <p:spPr>
          <a:xfrm>
            <a:off x="10255305" y="4404091"/>
            <a:ext cx="1074973" cy="51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96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업무보고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4" y="1121260"/>
            <a:ext cx="8037093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목록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3" y="1680780"/>
            <a:ext cx="9291203" cy="4702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198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프로젝트 업무보고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작성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585E1439-E2D5-1B01-9A53-9BD11C0AF06D}"/>
              </a:ext>
            </a:extLst>
          </p:cNvPr>
          <p:cNvSpPr/>
          <p:nvPr/>
        </p:nvSpPr>
        <p:spPr>
          <a:xfrm>
            <a:off x="5950970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dirty="0">
                <a:latin typeface="Noto Sans KR" panose="020B0600000101010101" charset="-127"/>
                <a:ea typeface="Noto Sans KR" panose="020B0600000101010101" charset="-127"/>
              </a:rPr>
              <a:t>문서 조회</a:t>
            </a:r>
            <a:r>
              <a:rPr lang="en-US" altLang="ko-KR" b="1" dirty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4" y="1584784"/>
            <a:ext cx="4656737" cy="5034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08" y="1584784"/>
            <a:ext cx="4662115" cy="50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1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mtClean="0"/>
              <a:t>완료 프로젝트 목록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0635" y="1121260"/>
            <a:ext cx="4770426" cy="4635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[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개요</a:t>
            </a:r>
            <a:r>
              <a:rPr lang="en-US" altLang="ko-KR" b="1" smtClean="0">
                <a:latin typeface="Noto Sans KR" panose="020B0600000101010101" charset="-127"/>
                <a:ea typeface="Noto Sans KR" panose="020B0600000101010101" charset="-127"/>
              </a:rPr>
              <a:t>] </a:t>
            </a:r>
            <a:r>
              <a:rPr lang="ko-KR" altLang="en-US" b="1" smtClean="0">
                <a:latin typeface="Noto Sans KR" panose="020B0600000101010101" charset="-127"/>
                <a:ea typeface="Noto Sans KR" panose="020B0600000101010101" charset="-127"/>
              </a:rPr>
              <a:t>완료된 프로젝트 정보를 조회</a:t>
            </a:r>
            <a:endParaRPr lang="en-US" altLang="ko-KR" dirty="0">
              <a:latin typeface="Noto Sans KR" panose="020B0600000101010101" charset="-127"/>
              <a:ea typeface="Noto Sans KR" panose="020B0600000101010101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5572" y="7139613"/>
            <a:ext cx="85864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4" y="1916151"/>
            <a:ext cx="8785413" cy="466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1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383</Words>
  <Application>Microsoft Office PowerPoint</Application>
  <PresentationFormat>와이드스크린</PresentationFormat>
  <Paragraphs>62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Noto Sans KR</vt:lpstr>
      <vt:lpstr>Arial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44</cp:revision>
  <dcterms:created xsi:type="dcterms:W3CDTF">2023-11-23T03:12:46Z</dcterms:created>
  <dcterms:modified xsi:type="dcterms:W3CDTF">2023-11-27T01:40:01Z</dcterms:modified>
</cp:coreProperties>
</file>